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4" d="100"/>
          <a:sy n="64" d="100"/>
        </p:scale>
        <p:origin x="7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F37D-C3D9-0AB5-3C86-74D6AF7BA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E1C13-9C8E-379E-D682-A6094104E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6FE64-92A6-6D34-5822-CBAF8B73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ACF66-3FCE-F0DC-2D26-552F7EB0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C1BD2-0C8B-2BD9-23D3-802C1C96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863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4A416-B0AA-D31D-F64A-9C0959A8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6DE15C-B7A0-A8FD-4A20-3BD9D6D78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2BF93-3D2F-C250-47AB-AA44BA02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8AF0-D971-0593-102B-FC6B91B5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15D38-D91A-3D56-F1C6-44C903FB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13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264A07-984B-6062-FADE-D527DB4AB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13853-B240-EC7D-39DC-2657172F9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79CB-2134-8119-6B5E-7029B2492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5B8A-8280-919B-211C-13BECB711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192C-4D37-3B05-9108-3090FE48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686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1BA3-91FD-6084-0EE1-234D42BD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2BE21-56D7-945C-59CC-59EB03163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8727-2849-A5FD-B8C2-4514C430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468D-9FE1-AA53-0A39-FDE57A3C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3ABDB-480E-B298-1A2B-517C5E4C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504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3BA44-3877-0CCE-5FE0-F715EC1C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6EF5-3EDF-1608-726C-C615ACC48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447B3-08ED-69A4-F05B-AC458A71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680E-2F7D-A3BE-1EDE-20F7F1C8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8366-073C-D3AA-7D8F-376A8BC3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93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4398-DA2A-67AB-B6F4-DA43DDC0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E273F-F9CA-D1F0-CBDF-8145FCA07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0925E-DCBA-5D06-1A86-24CD39EC7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F6503-F109-A7B9-09DD-A865CA30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D40A5-0ABE-B7AD-399D-A5150FC8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37107-B05A-0D4B-6567-044DFE71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06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0333-FFD8-67A0-BB83-6DEAF314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A7E1-6424-2245-C8FB-9396E5731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5CAE1-0E76-ACBB-657A-F4439A5F7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89137-A376-0DEB-8D05-4E900BC00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6BFCF-2188-ABCD-B98F-0E65BF337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81E58-8D38-8ED3-BBAD-9F7EDD04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4CDB6-EC22-4FBD-F8EA-CA0A8EC4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A5807A-C7EE-5670-3135-BD586761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769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1A09-F8F9-5ABA-377C-FE4079B3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1C2B6-3413-4773-B8DB-536BC72F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0F0AD-3665-5C2B-4DCF-A97CE4C9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74CF4-E93D-0C3F-F445-5E56FF95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797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B4616-4AA7-127B-AD0B-D92C6A3E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1AF5C-8E47-6410-6690-939507E79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A7B87-1A85-BE96-617D-436DBF35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40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E41E-7948-75FA-0C99-89B8F907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E2483-0905-F9FC-E14A-D0278204B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12391-1DF5-8D32-6BE6-D88B8B39D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45102-E96B-80A4-94D0-6B040DA7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66F26-DC20-E7F0-D453-16C3C655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0D6B9-5425-5161-1544-84DBBC00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844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B057-9C4B-6DF2-8471-94FDA08A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EE0B2-9B78-42C4-9A5F-93CAB5CE5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2AD54-4600-02C4-A41B-56464AA5C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DC430-D793-600E-135F-6072046DC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6B5D-7CFE-BDCF-34A3-9AD409A3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71170-3031-B93C-89F2-9AF0BB7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620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DC0A2-BAAD-6FA4-77B3-CAAE6C10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71328-CA1D-A5E1-0C43-12D3864E3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E72F1-B45B-6219-54F6-E5A14EC4F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F74A-DBF0-45D9-9386-022E8F27265A}" type="datetimeFigureOut">
              <a:rPr lang="en-AU" smtClean="0"/>
              <a:t>1/09/2022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5A44D-6BE9-6047-794C-FF330900E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05666-0A8F-F4F9-C30D-876687040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C79C0-723D-42EE-A7F9-2A89939B4C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00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E0753-403E-C903-50C1-411513C8E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1066285"/>
            <a:ext cx="4724530" cy="2674986"/>
          </a:xfrm>
        </p:spPr>
        <p:txBody>
          <a:bodyPr anchor="b">
            <a:noAutofit/>
          </a:bodyPr>
          <a:lstStyle/>
          <a:p>
            <a:pPr algn="l"/>
            <a:r>
              <a:rPr lang="en-AU" sz="5400" dirty="0"/>
              <a:t>Letters to the Editor</a:t>
            </a:r>
            <a:br>
              <a:rPr lang="en-AU" sz="4800" dirty="0"/>
            </a:br>
            <a:endParaRPr lang="en-A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BB75B-3F59-5C6F-188D-38E0E5481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9" y="3607570"/>
            <a:ext cx="4724529" cy="1692066"/>
          </a:xfrm>
        </p:spPr>
        <p:txBody>
          <a:bodyPr anchor="t">
            <a:normAutofit/>
          </a:bodyPr>
          <a:lstStyle/>
          <a:p>
            <a:pPr algn="l"/>
            <a:r>
              <a:rPr lang="en-AU" sz="2800" dirty="0"/>
              <a:t>The Mercury</a:t>
            </a:r>
          </a:p>
          <a:p>
            <a:pPr algn="l"/>
            <a:r>
              <a:rPr lang="en-AU" sz="2800" dirty="0"/>
              <a:t>2022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5012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CEF48D4-F271-830D-E439-61DC9D995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54" y="4254607"/>
            <a:ext cx="1021897" cy="1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6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6024793-3E71-BDB8-F63D-F289EA3F0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51" y="321734"/>
            <a:ext cx="2847066" cy="2905170"/>
          </a:xfrm>
          <a:prstGeom prst="rect">
            <a:avLst/>
          </a:prstGeom>
        </p:spPr>
      </p:pic>
      <p:pic>
        <p:nvPicPr>
          <p:cNvPr id="7" name="Picture 6" descr="A picture containing text, screenshot, newspaper&#10;&#10;Description automatically generated">
            <a:extLst>
              <a:ext uri="{FF2B5EF4-FFF2-40B4-BE49-F238E27FC236}">
                <a16:creationId xmlns:a16="http://schemas.microsoft.com/office/drawing/2014/main" id="{C89BA59F-A7FE-F241-BE6D-70094C17B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91" y="3631096"/>
            <a:ext cx="2875583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86AC256-DD28-C0A9-3B90-3DC6DF52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08" y="321734"/>
            <a:ext cx="4567616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F7FB8E7-7A24-5AAC-7110-AC46DC855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18" y="643467"/>
            <a:ext cx="1819604" cy="24756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657FF27-42ED-3444-236D-3E45F5C4D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60" y="650497"/>
            <a:ext cx="2357534" cy="246862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7063466-A5E2-50F8-DEC6-39B157EE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73" y="650497"/>
            <a:ext cx="2388392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9A079E7-34B2-67C1-DD55-7D47D8B28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6" y="3748194"/>
            <a:ext cx="1544769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5AF4A5F-3306-F44D-8253-15928FAFC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33" y="4074178"/>
            <a:ext cx="3217333" cy="1890183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0D2104-3E8B-05C3-C2D1-7CD3F4D0C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84" y="3755224"/>
            <a:ext cx="2874170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5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9A719F30-E8B9-E664-C9AA-CEFFF6469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48" y="643467"/>
            <a:ext cx="2367703" cy="5571066"/>
          </a:xfrm>
          <a:prstGeom prst="rect">
            <a:avLst/>
          </a:prstGeom>
        </p:spPr>
      </p:pic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5F45E17-3BAA-DB74-C073-41C387812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836083"/>
            <a:ext cx="5291667" cy="51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E46C08D-2210-56A4-A4DA-0AF031541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30" y="321734"/>
            <a:ext cx="3329707" cy="2905170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BF80694-E33B-8643-97DE-E6FF10D0B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7" y="3631096"/>
            <a:ext cx="4659172" cy="2760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ADFC697-A0AF-E27A-2435-E2042C216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745065"/>
            <a:ext cx="5426764" cy="5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EC1371B6-FEA1-5714-1C55-362B474CD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48" y="643467"/>
            <a:ext cx="2367703" cy="5571066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BCD2C5E-6588-A0C7-574B-30E918C3D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19" y="643467"/>
            <a:ext cx="50139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news article&#10;&#10;Description automatically generated with low confidence">
            <a:extLst>
              <a:ext uri="{FF2B5EF4-FFF2-40B4-BE49-F238E27FC236}">
                <a16:creationId xmlns:a16="http://schemas.microsoft.com/office/drawing/2014/main" id="{089C85ED-8CA9-6FB4-5793-96E39FDD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27246"/>
            <a:ext cx="5294716" cy="50035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F931277-7AB7-EC03-5F72-B0DF91F64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05" y="643467"/>
            <a:ext cx="49025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95CC9A-9403-EB0A-D880-E591B5E5C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1034412"/>
            <a:ext cx="3122143" cy="169376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F75D5E0-E74F-C31C-9F4B-9803E8AE6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010591"/>
            <a:ext cx="3252903" cy="17484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9C9B0B-2D59-CBBC-20F6-380032F06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4141794"/>
            <a:ext cx="3104943" cy="16844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3101D57-BBEB-6EB0-0232-DE916BC73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623828"/>
            <a:ext cx="3252903" cy="36244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302E49-6005-A6B2-E66A-9C8630975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4267820"/>
            <a:ext cx="3252903" cy="14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4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E993CFB-765A-6775-2D5C-6B57BA0DF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42" y="650497"/>
            <a:ext cx="5013959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832FEB2B-4543-3296-8A5A-94E2A259B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05" y="643467"/>
            <a:ext cx="2345681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9413B102-E7BE-86C1-8799-58E5BFFE1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38" y="3748194"/>
            <a:ext cx="2574615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3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EE6D723-6FF0-193A-9FDB-6EE74DB6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8" y="643467"/>
            <a:ext cx="4986104" cy="5571066"/>
          </a:xfrm>
          <a:prstGeom prst="rect">
            <a:avLst/>
          </a:prstGeom>
        </p:spPr>
      </p:pic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A63D85D-D980-B41A-53F7-B5283BD71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842698"/>
            <a:ext cx="5291667" cy="51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3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D0E1C0-8C13-EB03-FE8D-55E33D88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68" y="650497"/>
            <a:ext cx="4484708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1CE2B-185D-C19F-E6F3-4E9A86961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85" y="643467"/>
            <a:ext cx="2209520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C740271-8637-4A91-740B-9A57B10CE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46" y="3748194"/>
            <a:ext cx="2422198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7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B8165AF-0ACF-2774-6426-AB6E34EF8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00874"/>
            <a:ext cx="5294716" cy="32562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CA19630-A16E-A3B6-CE8D-CC6BDCC5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84" y="643467"/>
            <a:ext cx="44707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B453A58-5867-70B1-F7AF-3ECCC202D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37809"/>
            <a:ext cx="3122143" cy="22869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C8C89E3C-DA98-1120-1248-9090651EF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6" y="3748194"/>
            <a:ext cx="2594888" cy="2471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4456F064-5E9C-AF8A-A739-E4A49EAF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89" y="650497"/>
            <a:ext cx="2757677" cy="5571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B976398-9C6E-500E-3852-957F86279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330591"/>
            <a:ext cx="3252903" cy="42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6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4F452A8-E8DC-2EBE-A6AF-1DF391344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26" y="321734"/>
            <a:ext cx="3886515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427DC5-FF25-732B-AEB1-87977D662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96" y="321734"/>
            <a:ext cx="3438071" cy="29051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BD36A5F-5A85-75C6-6082-753078C02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70004"/>
            <a:ext cx="5426764" cy="248274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CECCCE2-C682-3CA4-A70E-95D06A52B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52" y="3631096"/>
            <a:ext cx="3550559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88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22B7833-89D5-9734-D1D0-EFE2C1BA8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7" y="650497"/>
            <a:ext cx="6294989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68143-9DF8-0A67-DCAE-C8ACB1329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350" y="643467"/>
            <a:ext cx="2903991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268AB-3B77-6F40-2930-2E96136E7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35" y="3748194"/>
            <a:ext cx="3608220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5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C5A312C-5225-D36B-2CDE-1A77AA610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8" y="321734"/>
            <a:ext cx="4629752" cy="29051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22393E5-B69C-D8E8-2C08-C311EC757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87" y="321734"/>
            <a:ext cx="2803489" cy="29051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503175D-57A5-1CB9-07AB-D897227EA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2" y="3631096"/>
            <a:ext cx="5412862" cy="276056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D52ECC3-86A1-4B6C-0201-2CE2325A5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44" y="3631096"/>
            <a:ext cx="3325975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18DCACA-7272-58BB-43B5-AE35FB274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75771"/>
            <a:ext cx="5291666" cy="5106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9A58E-50FE-61F8-9FFD-EEA72CD8C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922073"/>
            <a:ext cx="5291667" cy="5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74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C27341-4ABB-43EF-9E57-10A858F92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98C55-54CC-433B-905F-FB0B2D20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AF4E1303-2204-F39C-B0F9-CF3AF6C32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20" y="806754"/>
            <a:ext cx="2202450" cy="52439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E21906-D4D4-4F16-9228-3E004930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33EC70F-48F5-FB4D-3AFE-683EBA8EE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7" y="2138300"/>
            <a:ext cx="2941124" cy="25808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5BCC85-4C69-4CFB-A36A-6A489B87F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49A53-041E-CAE8-E194-CE96EE7BE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58" y="798656"/>
            <a:ext cx="3197459" cy="22302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A14BDAC-394B-4E9A-8ECE-61AA1A7C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FC2C2-B066-3256-4532-891A777EE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3" y="3994646"/>
            <a:ext cx="3255829" cy="1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95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application, letter&#10;&#10;Description automatically generated">
            <a:extLst>
              <a:ext uri="{FF2B5EF4-FFF2-40B4-BE49-F238E27FC236}">
                <a16:creationId xmlns:a16="http://schemas.microsoft.com/office/drawing/2014/main" id="{3093E181-5933-2005-8119-AB444AFEC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3336"/>
            <a:ext cx="5294716" cy="39313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D47E077-8E00-9ADD-D452-8C0C9BB8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67" y="643467"/>
            <a:ext cx="50418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FB89936C-E5F6-725C-F650-FF3663F9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8" y="643467"/>
            <a:ext cx="2837424" cy="247565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26F50E7F-6683-9563-C610-B8FBF84A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89367"/>
            <a:ext cx="3252903" cy="2390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89957E-6482-314D-97F1-08D4F27C1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48" y="3748194"/>
            <a:ext cx="1847544" cy="247163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E332F-79C9-4133-2BE3-99D36373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791393"/>
            <a:ext cx="3252903" cy="528927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8509CF19-DF3F-C449-181F-0627746B7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4341010"/>
            <a:ext cx="3252903" cy="12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3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5F33DE8-7805-F855-E2E5-808F4E389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82386"/>
            <a:ext cx="5291666" cy="5093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ADAEB-8B87-3EEB-3B91-803D8A6B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935302"/>
            <a:ext cx="5291667" cy="49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2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54393F8-C5C5-778D-64AE-79823099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2" y="643467"/>
            <a:ext cx="2382816" cy="247565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82677-4FBD-925E-FC9C-B2A1DD1AC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40" y="650497"/>
            <a:ext cx="2903174" cy="246862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308297-9B3F-5DFC-239E-83A65E8D9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96" y="650497"/>
            <a:ext cx="2908346" cy="246862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ack and white photo of text&#10;&#10;Description automatically generated with low confidence">
            <a:extLst>
              <a:ext uri="{FF2B5EF4-FFF2-40B4-BE49-F238E27FC236}">
                <a16:creationId xmlns:a16="http://schemas.microsoft.com/office/drawing/2014/main" id="{13E84D04-1279-F2E2-7238-A8AA6E2E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67" y="3748194"/>
            <a:ext cx="1563306" cy="24716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CC00D954-08F5-5F46-FE3A-457DBE38E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25" y="3818714"/>
            <a:ext cx="3078348" cy="240111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EF664A6-D8D5-1C9E-94B7-413B38B6CB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732" y="3755224"/>
            <a:ext cx="2996475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's face on a newspaper&#10;&#10;Description automatically generated with medium confidence">
            <a:extLst>
              <a:ext uri="{FF2B5EF4-FFF2-40B4-BE49-F238E27FC236}">
                <a16:creationId xmlns:a16="http://schemas.microsoft.com/office/drawing/2014/main" id="{3F11E3FA-8407-4F9B-8AA5-29911158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2" y="1099800"/>
            <a:ext cx="4759483" cy="46048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5B25CEB-A2A4-2865-C4E0-3F11F8902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921347"/>
            <a:ext cx="4814655" cy="30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1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46A340C-42C5-81F9-3DA0-2C2100F30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8" y="643467"/>
            <a:ext cx="2991725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93FBF06F-2377-B16A-8F28-BD47E82F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3" y="3748194"/>
            <a:ext cx="2769334" cy="2471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21351A-EF81-D264-2467-929D2144F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643797"/>
            <a:ext cx="3252903" cy="35844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75C15CE-05EF-E79B-2FEB-380FE8F68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842108"/>
            <a:ext cx="3252903" cy="31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1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86442-AE6C-A4DE-173F-AD0C81B8B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870500"/>
            <a:ext cx="3122143" cy="20215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68214-FF5A-EA6B-8AAE-29F3F77D6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6" y="3748194"/>
            <a:ext cx="2873989" cy="2471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6359E-FDFC-4A63-E0E8-B88609090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350836"/>
            <a:ext cx="3252903" cy="417038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A9638-CD21-19DA-9F6A-D9CF1A767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613675"/>
            <a:ext cx="3252903" cy="36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4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A7BC1DB-DB66-0DFF-FBDB-9D197049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4" y="643467"/>
            <a:ext cx="67733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7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62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B4D45977-3543-1187-95B6-5523A3608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9" y="643466"/>
            <a:ext cx="4637912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8F84D419-4C10-7A62-18CE-2A294D4A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93" y="643467"/>
            <a:ext cx="45125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's face on a newspaper&#10;&#10;Description automatically generated with medium confidence">
            <a:extLst>
              <a:ext uri="{FF2B5EF4-FFF2-40B4-BE49-F238E27FC236}">
                <a16:creationId xmlns:a16="http://schemas.microsoft.com/office/drawing/2014/main" id="{E80DA154-CAF2-4D0F-F1EE-AE840F55E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>
          <a:xfrm>
            <a:off x="643467" y="966956"/>
            <a:ext cx="5206187" cy="49240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age of a newspaper&#10;&#10;Description automatically generated with medium confidence">
            <a:extLst>
              <a:ext uri="{FF2B5EF4-FFF2-40B4-BE49-F238E27FC236}">
                <a16:creationId xmlns:a16="http://schemas.microsoft.com/office/drawing/2014/main" id="{FD2EF86B-27A7-135C-A935-7003232B6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/>
        </p:blipFill>
        <p:spPr>
          <a:xfrm>
            <a:off x="6253818" y="880918"/>
            <a:ext cx="5206188" cy="50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2CDCE-C4D5-1D66-9417-29A96D79D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/>
          <a:stretch/>
        </p:blipFill>
        <p:spPr>
          <a:xfrm>
            <a:off x="643467" y="993430"/>
            <a:ext cx="5218714" cy="48711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EC3C6ADC-1EE3-B457-E3F6-43DD063DD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/>
          <a:stretch/>
        </p:blipFill>
        <p:spPr>
          <a:xfrm>
            <a:off x="6253819" y="947102"/>
            <a:ext cx="5218714" cy="49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FAC9C55-F88E-FD11-3AE1-769CE4C44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545" r="1971" b="545"/>
          <a:stretch/>
        </p:blipFill>
        <p:spPr>
          <a:xfrm>
            <a:off x="643467" y="1001448"/>
            <a:ext cx="5187399" cy="4855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522A9-B513-F6AA-9A01-E247839B1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/>
          <a:stretch/>
        </p:blipFill>
        <p:spPr>
          <a:xfrm>
            <a:off x="6256867" y="1027905"/>
            <a:ext cx="5110504" cy="48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0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331239B-102A-92D2-187A-FB38B22B6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08844"/>
            <a:ext cx="5291666" cy="5040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A546D-AD09-3451-D8CA-5AC1E3CAE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/>
          <a:stretch/>
        </p:blipFill>
        <p:spPr>
          <a:xfrm>
            <a:off x="6256865" y="941917"/>
            <a:ext cx="5185661" cy="49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F427AFF1-869B-3C14-C899-1B82AFF5E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0" y="321734"/>
            <a:ext cx="4156007" cy="29051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9EF9639-2601-0F60-C146-BB494578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36" y="321734"/>
            <a:ext cx="1963190" cy="29051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6F0BB4C2-3DFF-4FF4-18D5-1641470E9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29303"/>
            <a:ext cx="5426764" cy="2564145"/>
          </a:xfrm>
          <a:prstGeom prst="rect">
            <a:avLst/>
          </a:prstGeom>
        </p:spPr>
      </p:pic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152B39A1-ADC5-8511-BCF1-194B00CA7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21" y="3631096"/>
            <a:ext cx="2781420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79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</Words>
  <Application>Microsoft Office PowerPoint</Application>
  <PresentationFormat>Widescreen</PresentationFormat>
  <Paragraphs>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Tw Cen MT</vt:lpstr>
      <vt:lpstr>Office Theme</vt:lpstr>
      <vt:lpstr>Letters to the Editor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Letters to the Editor </dc:title>
  <dc:creator>Toni Gray</dc:creator>
  <cp:lastModifiedBy>Toni Gray</cp:lastModifiedBy>
  <cp:revision>1</cp:revision>
  <dcterms:created xsi:type="dcterms:W3CDTF">2022-09-01T11:13:00Z</dcterms:created>
  <dcterms:modified xsi:type="dcterms:W3CDTF">2022-09-01T12:10:17Z</dcterms:modified>
</cp:coreProperties>
</file>